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5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5E45C-7285-4055-AC9E-BC0A77E325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25F608-01FD-46B0-959F-EF68CDA58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A3B6D-B94A-48E1-838D-A577E53DA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74526-E315-4F25-81F1-B1D5F0282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0A4637-59AB-4F5E-BAAE-BE7358942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01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D49B2-8CCE-4E32-900E-955680087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B9563-DB5E-44AA-A5E4-C2B2EB407C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CAC10-9820-402C-9247-E211FCEA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A5254-8ECA-4513-B561-7116563D0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06DB9-88D6-4273-BE04-7964D9C1A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97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96A3BD-E89D-4EAF-AD74-3F007AEE18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01BC14-E9CF-43C9-98D4-E309FA2A8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A8766-F8ED-45A3-AB03-EE4EA6592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3A9A7-449C-4FCF-AA24-A4B3D56CE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E2E4E-7550-43E4-86BA-919C2033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731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85552-D4DA-4817-9721-A7545CCB4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1C259-A751-4EE7-9F8B-438D33A77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AFB6A-35C3-4D8A-9A11-E7F2345C8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87DC9-9556-486B-AB9E-0D1ADB21E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703AD-8977-406D-B6AF-1035B723D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2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8DB36-1138-4D1B-B2DD-07236ED38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AA5E6-7E59-477D-929F-E3444AC93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85981-6952-4C9A-866C-70DBF8917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B4C7C-6F13-40EE-8061-32BA582DA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AC8E1-55FD-489E-B4B1-E3BB965B2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92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0DCF3-1D29-48EB-A192-57C5E6779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8ED1F-22B8-4018-AE64-48599E139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C2C0F-A2F6-4991-91F2-AEFBBBD13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A2CEA2-E384-4203-A069-3299F9088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B95CF1-A444-44B2-B35B-D483191D8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E6C71-30CF-4BEE-A86A-3E2FCFACB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3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1A83F-CDED-4148-8F70-F180F3019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431677-D98F-4D49-AA9A-A34EC13B2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6EE93-18F7-4FE2-8C8F-7A53358E31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E8955F-07EE-447A-B094-0081C35191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1EA24C-8246-4C05-8DB3-A07A194098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446464-120A-418A-8F35-7070FC189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E37A33-1E39-4295-AF86-4D342D0AF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6C8DD2-9AAD-4C29-AB27-64742D35B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25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FEA5E-5C87-44DA-BD80-352468FFE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3938DC-9BD2-4E4A-966F-902A5A341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64E365-3E02-49EE-94DA-94DC7C712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BAB178-A230-4C8B-AC99-594F31905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56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3EF97D-F657-4717-AF55-BC3A8286B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874AF2-176F-4214-9D6C-6B103CD86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FFF01-23E2-4BD1-A1D9-3135E51D0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597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2F8E2-810C-4CFA-8FEA-5536F6137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199E5-267C-4119-89F6-C9BE65955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D2EDB0-5B81-40CC-85A3-1B806F164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875859-25FA-4849-A05D-D6D4C8F00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C3F4DB-2EB5-411A-89AE-511BB016B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09C853-0963-4D73-B6A2-CB15D6755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606CA-7F83-4CD4-81F3-7319DC8DE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E57E29-8ADE-4FAF-A240-71778043AA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0FBA5F-9AE7-4DF2-8034-265377C1F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B0409F-4F98-44AE-990B-3C60F5493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650BD0-7BAD-4158-94C0-ADC7C7D56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3CA8D-E51A-4B38-B6D8-B90F1BF16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99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E4487-7B62-44F5-8A55-BE8A9A563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C0E10-92A8-4C3B-A092-04DDC423E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8113D-55EA-4468-B350-ACBB6C1FA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03692-063D-4795-8B63-4C30DDC35B9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B6AF5-C6A5-444F-AAD9-19C937758D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A87B2-BA17-4614-BFC2-734935D7AA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78115-5892-4A67-9B7D-549477096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25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B50086-A8B1-427D-A495-74031F4D1C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" b="8922"/>
          <a:stretch/>
        </p:blipFill>
        <p:spPr>
          <a:xfrm>
            <a:off x="-30862" y="0"/>
            <a:ext cx="12208793" cy="6858000"/>
          </a:xfrm>
          <a:prstGeom prst="rect">
            <a:avLst/>
          </a:prstGeom>
          <a:ln cap="rnd" cmpd="dbl">
            <a:solidFill>
              <a:schemeClr val="accent1"/>
            </a:solidFill>
            <a:miter lim="8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653CE2-2C4E-45A9-9FD3-EFDFBF953E55}"/>
              </a:ext>
            </a:extLst>
          </p:cNvPr>
          <p:cNvSpPr txBox="1"/>
          <p:nvPr/>
        </p:nvSpPr>
        <p:spPr>
          <a:xfrm>
            <a:off x="423012" y="888160"/>
            <a:ext cx="6042454" cy="4201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2400" dirty="0">
                <a:solidFill>
                  <a:schemeClr val="accent1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Jazzing Meat Plate  M$28.80    V$29.80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en-AU" sz="2200" b="1" dirty="0">
                <a:latin typeface="Abadi" panose="020B0604020104020204" pitchFamily="34" charset="0"/>
              </a:rPr>
              <a:t>Seared lamb skewer | beef steak | beef sausage | bacon | sweet potato chips &amp; chipotle mayo </a:t>
            </a:r>
          </a:p>
          <a:p>
            <a:endParaRPr lang="en-AU" sz="2000" b="1" dirty="0">
              <a:latin typeface="Abadi" panose="020B0604020104020204" pitchFamily="34" charset="0"/>
            </a:endParaRPr>
          </a:p>
          <a:p>
            <a:endParaRPr lang="en-US" sz="1200" dirty="0"/>
          </a:p>
          <a:p>
            <a:r>
              <a:rPr lang="en-AU" sz="2400" dirty="0">
                <a:solidFill>
                  <a:schemeClr val="accent1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Winter Lamb Salad    M$26.80	V$27.80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en-AU" sz="2200" b="1" dirty="0">
                <a:latin typeface="Abadi" panose="020B0604020104020204" pitchFamily="34" charset="0"/>
              </a:rPr>
              <a:t>Grill spice lamb fillet| asparagus | cucumber | mint | rocket leaf | William pear | &amp; yogurt </a:t>
            </a:r>
          </a:p>
          <a:p>
            <a:endParaRPr lang="en-AU" sz="2000" b="1" dirty="0">
              <a:latin typeface="Abadi" panose="020B0604020104020204" pitchFamily="34" charset="0"/>
            </a:endParaRPr>
          </a:p>
          <a:p>
            <a:endParaRPr lang="en-AU" sz="1100" dirty="0"/>
          </a:p>
          <a:p>
            <a:r>
              <a:rPr lang="en-AU" sz="2400" dirty="0">
                <a:solidFill>
                  <a:schemeClr val="accent1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Pork Loin Fillet       M$24.80     V$25.80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en-US" sz="2200" b="1" dirty="0">
                <a:latin typeface="Abadi" panose="020B0604020104020204" pitchFamily="34" charset="0"/>
              </a:rPr>
              <a:t>Pan-roasted long river pork loin| broccolini | buttered mash | stone fruit &amp; port wine sauce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5B5268-60E8-40FB-A308-C62F1645ECDC}"/>
              </a:ext>
            </a:extLst>
          </p:cNvPr>
          <p:cNvSpPr txBox="1"/>
          <p:nvPr/>
        </p:nvSpPr>
        <p:spPr>
          <a:xfrm>
            <a:off x="6465466" y="888160"/>
            <a:ext cx="5233182" cy="3447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2400" dirty="0">
                <a:solidFill>
                  <a:schemeClr val="accent1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Chicken Risotto M$19.80 V$20.80 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en-AU" sz="2200" b="1" dirty="0">
                <a:latin typeface="Abadi" panose="020B0604020104020204" pitchFamily="34" charset="0"/>
              </a:rPr>
              <a:t>Risotto cooked with chorizo | cloudy bay mussels |chili sauvignon blanc nap sauce  &amp; finished with rocket leaf</a:t>
            </a:r>
            <a:endParaRPr lang="en-AU" sz="2200" dirty="0"/>
          </a:p>
          <a:p>
            <a:endParaRPr lang="en-AU" sz="3600" dirty="0"/>
          </a:p>
          <a:p>
            <a:endParaRPr lang="en-AU" sz="2400" dirty="0"/>
          </a:p>
          <a:p>
            <a:r>
              <a:rPr lang="en-AU" sz="2400" dirty="0">
                <a:solidFill>
                  <a:schemeClr val="accent1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Prawns Salad M$22.80 V$23.80 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en-AU" sz="2200" b="1" dirty="0">
                <a:latin typeface="Abadi" panose="020B0604020104020204" pitchFamily="34" charset="0"/>
              </a:rPr>
              <a:t>Crispy prawns | mesclun leaf | Yuzu aioli | winter citrus fruit salad </a:t>
            </a:r>
            <a:r>
              <a:rPr lang="en-US" sz="1600" b="1" dirty="0">
                <a:latin typeface="Abadi" panose="020B0604020104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A55461-E0C0-4F7C-9D86-2E6EE8C50E36}"/>
              </a:ext>
            </a:extLst>
          </p:cNvPr>
          <p:cNvSpPr/>
          <p:nvPr/>
        </p:nvSpPr>
        <p:spPr>
          <a:xfrm>
            <a:off x="4093698" y="106456"/>
            <a:ext cx="3778801" cy="67524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en-US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Special Menu</a:t>
            </a:r>
          </a:p>
        </p:txBody>
      </p:sp>
    </p:spTree>
    <p:extLst>
      <p:ext uri="{BB962C8B-B14F-4D97-AF65-F5344CB8AC3E}">
        <p14:creationId xmlns:p14="http://schemas.microsoft.com/office/powerpoint/2010/main" val="604157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</TotalTime>
  <Words>83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Abadi</vt:lpstr>
      <vt:lpstr>Arial</vt:lpstr>
      <vt:lpstr>Calibri</vt:lpstr>
      <vt:lpstr>Calibri Light</vt:lpstr>
      <vt:lpstr>Segoe UI Black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Huanyi Feng</dc:creator>
  <cp:lastModifiedBy>Naomi Borg</cp:lastModifiedBy>
  <cp:revision>56</cp:revision>
  <cp:lastPrinted>2019-06-28T07:04:02Z</cp:lastPrinted>
  <dcterms:created xsi:type="dcterms:W3CDTF">2019-01-01T12:26:04Z</dcterms:created>
  <dcterms:modified xsi:type="dcterms:W3CDTF">2019-06-28T07:14:11Z</dcterms:modified>
</cp:coreProperties>
</file>